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0" r:id="rId2"/>
    <p:sldId id="266" r:id="rId3"/>
    <p:sldId id="259" r:id="rId4"/>
    <p:sldId id="260" r:id="rId5"/>
    <p:sldId id="273" r:id="rId6"/>
    <p:sldId id="275" r:id="rId7"/>
    <p:sldId id="276" r:id="rId8"/>
    <p:sldId id="277" r:id="rId9"/>
    <p:sldId id="320" r:id="rId10"/>
    <p:sldId id="339" r:id="rId11"/>
    <p:sldId id="322" r:id="rId12"/>
    <p:sldId id="323" r:id="rId13"/>
    <p:sldId id="324" r:id="rId14"/>
    <p:sldId id="325" r:id="rId15"/>
    <p:sldId id="326" r:id="rId16"/>
    <p:sldId id="327" r:id="rId17"/>
    <p:sldId id="340" r:id="rId18"/>
    <p:sldId id="329" r:id="rId19"/>
    <p:sldId id="342" r:id="rId20"/>
    <p:sldId id="355" r:id="rId21"/>
    <p:sldId id="333" r:id="rId22"/>
    <p:sldId id="334" r:id="rId23"/>
    <p:sldId id="343" r:id="rId24"/>
    <p:sldId id="336" r:id="rId25"/>
    <p:sldId id="337" r:id="rId26"/>
    <p:sldId id="338" r:id="rId27"/>
    <p:sldId id="274" r:id="rId28"/>
    <p:sldId id="299" r:id="rId29"/>
    <p:sldId id="300" r:id="rId30"/>
    <p:sldId id="301" r:id="rId31"/>
    <p:sldId id="302" r:id="rId32"/>
    <p:sldId id="305" r:id="rId33"/>
    <p:sldId id="303" r:id="rId34"/>
    <p:sldId id="315" r:id="rId35"/>
    <p:sldId id="316" r:id="rId36"/>
    <p:sldId id="317" r:id="rId37"/>
    <p:sldId id="318" r:id="rId38"/>
    <p:sldId id="319" r:id="rId39"/>
    <p:sldId id="344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278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지나" initials="정지나" lastIdx="2" clrIdx="0">
    <p:extLst>
      <p:ext uri="{19B8F6BF-5375-455C-9EA6-DF929625EA0E}">
        <p15:presenceInfo xmlns:p15="http://schemas.microsoft.com/office/powerpoint/2012/main" userId="정지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FFFFFF"/>
    <a:srgbClr val="172338"/>
    <a:srgbClr val="41719C"/>
    <a:srgbClr val="BFBFBF"/>
    <a:srgbClr val="40548C"/>
    <a:srgbClr val="383C4F"/>
    <a:srgbClr val="F2F2F2"/>
    <a:srgbClr val="D9D9D9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429" autoAdjust="0"/>
  </p:normalViewPr>
  <p:slideViewPr>
    <p:cSldViewPr snapToGrid="0" showGuides="1">
      <p:cViewPr>
        <p:scale>
          <a:sx n="100" d="100"/>
          <a:sy n="100" d="100"/>
        </p:scale>
        <p:origin x="936" y="354"/>
      </p:cViewPr>
      <p:guideLst>
        <p:guide pos="551"/>
        <p:guide pos="7129"/>
        <p:guide orient="horz" pos="2160"/>
        <p:guide pos="3840"/>
      </p:guideLst>
    </p:cSldViewPr>
  </p:slideViewPr>
  <p:notesTextViewPr>
    <p:cViewPr>
      <p:scale>
        <a:sx n="300" d="100"/>
        <a:sy n="300" d="100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138F-2F03-4C53-9850-C3395BB3E6A8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A0D39-1D58-4CE0-9107-DA27AC8FE3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72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07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3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96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915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00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6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75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A0D39-1D58-4CE0-9107-DA27AC8FE30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6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3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1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59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5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6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8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95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9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77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2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4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674B-0D66-41C4-AD38-5ED4775AF00E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CEA19-7067-4CC2-A96B-A12A67E99FC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" y="0"/>
            <a:ext cx="162961" cy="809625"/>
          </a:xfrm>
          <a:prstGeom prst="rect">
            <a:avLst/>
          </a:pr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" y="809625"/>
            <a:ext cx="162961" cy="6048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13" idx="0"/>
          </p:cNvCxnSpPr>
          <p:nvPr userDrawn="1"/>
        </p:nvCxnSpPr>
        <p:spPr>
          <a:xfrm>
            <a:off x="81482" y="809625"/>
            <a:ext cx="1211051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02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17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258336" y="200025"/>
            <a:ext cx="5675327" cy="537071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172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자바기반 응용 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SW 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엔지니어링 웹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앱 개발자 과정 팀프로젝트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78E0280-CFF4-4454-8073-AFD5E9765F96}"/>
              </a:ext>
            </a:extLst>
          </p:cNvPr>
          <p:cNvSpPr txBox="1"/>
          <p:nvPr/>
        </p:nvSpPr>
        <p:spPr>
          <a:xfrm>
            <a:off x="4890170" y="3906638"/>
            <a:ext cx="241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이성민 조아영 </a:t>
            </a:r>
            <a:r>
              <a:rPr lang="ko-KR" altLang="en-US" dirty="0" err="1"/>
              <a:t>조우석</a:t>
            </a:r>
            <a:endParaRPr lang="ko-KR" altLang="en-US" dirty="0"/>
          </a:p>
        </p:txBody>
      </p:sp>
      <p:pic>
        <p:nvPicPr>
          <p:cNvPr id="12" name="그림 11" descr="텍스트, 식탁용기구, 접시이(가) 표시된 사진&#10;&#10;자동 생성된 설명">
            <a:extLst>
              <a:ext uri="{FF2B5EF4-FFF2-40B4-BE49-F238E27FC236}">
                <a16:creationId xmlns:a16="http://schemas.microsoft.com/office/drawing/2014/main" xmlns="" id="{A4B2489B-F17D-41C3-8F52-CEF8F820C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74" y="2311380"/>
            <a:ext cx="4059950" cy="15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1672253" cy="645102"/>
            <a:chOff x="177014" y="135673"/>
            <a:chExt cx="1672253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672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회원가입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13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회원가입 기능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" y="1526013"/>
            <a:ext cx="4667250" cy="47244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06875" y="3149600"/>
            <a:ext cx="717550" cy="346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06875" y="3629025"/>
            <a:ext cx="717550" cy="346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06875" y="4103819"/>
            <a:ext cx="717550" cy="293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52769" y="3642865"/>
            <a:ext cx="50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가능하다고 </a:t>
            </a:r>
            <a:r>
              <a:rPr lang="ko-KR" altLang="en-US" dirty="0" err="1" smtClean="0"/>
              <a:t>메세지가</a:t>
            </a:r>
            <a:r>
              <a:rPr lang="ko-KR" altLang="en-US" dirty="0" smtClean="0"/>
              <a:t> 떠야 </a:t>
            </a:r>
            <a:r>
              <a:rPr lang="en-US" altLang="ko-KR" dirty="0" smtClean="0"/>
              <a:t>true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18110" y="5221418"/>
            <a:ext cx="1993489" cy="478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3" idx="3"/>
          </p:cNvCxnSpPr>
          <p:nvPr/>
        </p:nvCxnSpPr>
        <p:spPr>
          <a:xfrm flipV="1">
            <a:off x="3911599" y="5455920"/>
            <a:ext cx="1930401" cy="46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42000" y="5221418"/>
            <a:ext cx="601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입력하지 않은 항목이 있을 경우 </a:t>
            </a:r>
            <a:r>
              <a:rPr lang="en-US" altLang="ko-KR" dirty="0" smtClean="0"/>
              <a:t>alert</a:t>
            </a:r>
            <a:r>
              <a:rPr lang="ko-KR" altLang="en-US" dirty="0" smtClean="0"/>
              <a:t>창을 띄어서 경고</a:t>
            </a:r>
            <a:endParaRPr lang="en-US" altLang="ko-KR" dirty="0" smtClean="0"/>
          </a:p>
          <a:p>
            <a:r>
              <a:rPr lang="ko-KR" altLang="en-US" dirty="0" smtClean="0"/>
              <a:t>위 조건들이 다 일치해야 회원가입 완료됨</a:t>
            </a:r>
            <a:endParaRPr lang="en-US" altLang="ko-KR" dirty="0" smtClean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4911724" y="3336514"/>
            <a:ext cx="52705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4911724" y="3793715"/>
            <a:ext cx="741045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4911724" y="4269964"/>
            <a:ext cx="52705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438775" y="3328670"/>
            <a:ext cx="0" cy="9467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4206875" y="4578611"/>
            <a:ext cx="52705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206875" y="4942833"/>
            <a:ext cx="52705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733926" y="4568638"/>
            <a:ext cx="0" cy="3741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4733927" y="4757209"/>
            <a:ext cx="110807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842000" y="4182332"/>
            <a:ext cx="601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특수문자 사용 안되도록 정규식 사용</a:t>
            </a:r>
            <a:endParaRPr lang="en-US" altLang="ko-KR" dirty="0" smtClean="0"/>
          </a:p>
          <a:p>
            <a:r>
              <a:rPr lang="ko-KR" altLang="en-US" dirty="0" smtClean="0"/>
              <a:t>사용할 시 </a:t>
            </a:r>
            <a:r>
              <a:rPr lang="en-US" altLang="ko-KR" dirty="0" smtClean="0"/>
              <a:t>alert</a:t>
            </a:r>
            <a:r>
              <a:rPr lang="ko-KR" altLang="en-US" dirty="0" smtClean="0"/>
              <a:t>창을 보여주고 글자를 삭제함</a:t>
            </a:r>
            <a:endParaRPr lang="en-US" altLang="ko-KR" dirty="0" smtClean="0"/>
          </a:p>
          <a:p>
            <a:r>
              <a:rPr lang="ko-KR" altLang="en-US" dirty="0" smtClean="0"/>
              <a:t>아이디는 최소 </a:t>
            </a:r>
            <a:r>
              <a:rPr lang="en-US" altLang="ko-KR" dirty="0" smtClean="0"/>
              <a:t>4</a:t>
            </a:r>
            <a:r>
              <a:rPr lang="ko-KR" altLang="en-US" dirty="0" smtClean="0"/>
              <a:t>글자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패스워드는 최소 </a:t>
            </a:r>
            <a:r>
              <a:rPr lang="en-US" altLang="ko-KR" dirty="0" smtClean="0"/>
              <a:t>6</a:t>
            </a:r>
            <a:r>
              <a:rPr lang="ko-KR" altLang="en-US" dirty="0" smtClean="0"/>
              <a:t>글자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4540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회원가입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 아이디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User-mapper.xml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6193" y="314181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374572" y="322533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8" y="3496959"/>
            <a:ext cx="4993407" cy="3035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45858" y="2934235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Id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가져오는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sql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423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id_check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method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에서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u_id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불러오기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2" y="1342293"/>
            <a:ext cx="5856747" cy="1587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6374572" y="2993137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연결된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id_check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method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2" y="3533113"/>
            <a:ext cx="5856748" cy="3017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506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Id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가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아무값없거나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null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이거나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글자 아래면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false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80" y="1306547"/>
            <a:ext cx="4915686" cy="16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2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회원가입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 닉네임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User-mapper.xml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6193" y="314181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374572" y="322533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45858" y="2934235"/>
            <a:ext cx="233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닉네임을 가져오는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sql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nick_check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method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에서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u_nick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불러오기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6374572" y="2993137"/>
            <a:ext cx="3480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연결된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nick_check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method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5565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닉네임이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아무값없거나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null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이거나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글자 아래면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false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8" y="1271137"/>
            <a:ext cx="4993408" cy="16157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8" y="3510262"/>
            <a:ext cx="4993408" cy="30399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2" y="1212066"/>
            <a:ext cx="5856748" cy="18281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2" y="3569378"/>
            <a:ext cx="5856748" cy="29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회원가입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이메일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User-mapper.xml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6193" y="314181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374572" y="322533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45858" y="2934235"/>
            <a:ext cx="233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이메일을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가져오는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sql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4770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mail_check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method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에서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u_mail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불러오기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6374572" y="2993137"/>
            <a:ext cx="3480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연결된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mail_check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method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5206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이메일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아무값없거나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null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이거나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글자 아래면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false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6" y="1267004"/>
            <a:ext cx="4982990" cy="16298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2" y="3463632"/>
            <a:ext cx="4993333" cy="30865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1259181"/>
            <a:ext cx="5856748" cy="16750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3602657"/>
            <a:ext cx="5856748" cy="29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9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회원가입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 비밀번호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3988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특수문자 적으면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알럿뜨고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적은거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 지움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4527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비밀번호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6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글자이상 비번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확인비번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일치한지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등등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8" y="1328725"/>
            <a:ext cx="5138856" cy="52154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71" y="1328724"/>
            <a:ext cx="5553817" cy="52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회원가입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 </a:t>
            </a:r>
            <a:r>
              <a:rPr lang="ko-KR" altLang="en-US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비밀번호</a:t>
            </a:r>
            <a:r>
              <a:rPr lang="en-US" altLang="ko-KR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77887" y="6550223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Capslock</a:t>
            </a:r>
            <a:r>
              <a:rPr lang="en-US" altLang="ko-KR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event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5856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전역변수에 </a:t>
            </a:r>
            <a:r>
              <a:rPr lang="ko-KR" altLang="en-US" sz="1400" dirty="0" err="1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중복확인성공했을때</a:t>
            </a:r>
            <a:r>
              <a:rPr lang="ko-KR" altLang="en-US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값을 담고 변경되었나 유효성검사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3" y="1328724"/>
            <a:ext cx="4989512" cy="52154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707" y="1328724"/>
            <a:ext cx="5657319" cy="52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61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회원가입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 전송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User-mapper.xml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6193" y="314181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069772" y="3254792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UserServiceImplV1.java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45858" y="2934235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회원가입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sql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5634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Id,nick,mail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boolean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값으로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중복확인체크했나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안했나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3988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일반유저들은 레벨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6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으로 설정 레벨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9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밴유저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8" y="1256491"/>
            <a:ext cx="4953427" cy="16637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1265214"/>
            <a:ext cx="5856748" cy="17218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3533113"/>
            <a:ext cx="5856748" cy="30171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8" y="3529010"/>
            <a:ext cx="4953427" cy="30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9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1415772" cy="645102"/>
            <a:chOff x="177014" y="135673"/>
            <a:chExt cx="1415772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415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2.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로그인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로그인 기능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71585"/>
            <a:ext cx="4705350" cy="4743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35585" y="4733834"/>
            <a:ext cx="1993489" cy="4783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7" idx="3"/>
          </p:cNvCxnSpPr>
          <p:nvPr/>
        </p:nvCxnSpPr>
        <p:spPr>
          <a:xfrm flipV="1">
            <a:off x="4029074" y="4968336"/>
            <a:ext cx="1930401" cy="46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59475" y="4506671"/>
            <a:ext cx="601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아이디와 비밀번호가 있는지 없는지 확인</a:t>
            </a:r>
            <a:endParaRPr lang="en-US" altLang="ko-KR" dirty="0" smtClean="0"/>
          </a:p>
          <a:p>
            <a:r>
              <a:rPr lang="ko-KR" altLang="en-US" dirty="0" smtClean="0"/>
              <a:t>있으면 아이디와 비밀번호가 맞는지 </a:t>
            </a:r>
            <a:endParaRPr lang="en-US" altLang="ko-KR" dirty="0" smtClean="0"/>
          </a:p>
          <a:p>
            <a:r>
              <a:rPr lang="ko-KR" altLang="en-US" dirty="0" smtClean="0"/>
              <a:t>확인 후 전송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05746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로그인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로그인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한지안한지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User-mapper.xml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6193" y="314181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069772" y="3187547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45858" y="2934235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로그인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sql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5243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아이디비번 유효성 및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값가져와서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일치하면 로그인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2372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로그인체크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와 연결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8" y="1259261"/>
            <a:ext cx="4953427" cy="15955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8" y="3450579"/>
            <a:ext cx="4953427" cy="30996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72" y="1259182"/>
            <a:ext cx="5955177" cy="16750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069772" y="2947015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Id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와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pw 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정보가 담겨있으면 성공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72" y="3449593"/>
            <a:ext cx="5955177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12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1672253" cy="645102"/>
            <a:chOff x="177014" y="135673"/>
            <a:chExt cx="1672253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672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2.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로그아웃</a:t>
              </a:r>
              <a:endPara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13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로그아웃 </a:t>
              </a:r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기능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28" y="1082157"/>
            <a:ext cx="3122386" cy="543725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12521" y="5617754"/>
            <a:ext cx="1140279" cy="4401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2FE79D-D6E8-4BE8-80F6-E37256C91EB9}"/>
              </a:ext>
            </a:extLst>
          </p:cNvPr>
          <p:cNvSpPr txBox="1"/>
          <p:nvPr/>
        </p:nvSpPr>
        <p:spPr>
          <a:xfrm>
            <a:off x="4135233" y="1244280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</a:p>
          <a:p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33" y="1552057"/>
            <a:ext cx="7663067" cy="2994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E5AAAB3-368B-4A9A-9C9F-240270DF729D}"/>
              </a:ext>
            </a:extLst>
          </p:cNvPr>
          <p:cNvSpPr txBox="1"/>
          <p:nvPr/>
        </p:nvSpPr>
        <p:spPr>
          <a:xfrm>
            <a:off x="4135233" y="4700488"/>
            <a:ext cx="312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세션 </a:t>
            </a:r>
            <a:r>
              <a:rPr lang="ko-KR" altLang="en-US" sz="1400" dirty="0" err="1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리무브해서</a:t>
            </a:r>
            <a:r>
              <a:rPr lang="ko-KR" altLang="en-US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쿠키에서 삭제됨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73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192711" y="182861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발표순서</a:t>
            </a:r>
            <a:endParaRPr lang="en-US" altLang="ko-KR" sz="3200" b="1" dirty="0">
              <a:solidFill>
                <a:srgbClr val="383C4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00775" y="1828611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83C4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기획배경</a:t>
            </a:r>
          </a:p>
        </p:txBody>
      </p:sp>
      <p:sp>
        <p:nvSpPr>
          <p:cNvPr id="86" name="자유형 85"/>
          <p:cNvSpPr/>
          <p:nvPr/>
        </p:nvSpPr>
        <p:spPr>
          <a:xfrm rot="5400000" flipV="1">
            <a:off x="-37406" y="1184397"/>
            <a:ext cx="2414515" cy="45721"/>
          </a:xfrm>
          <a:custGeom>
            <a:avLst/>
            <a:gdLst>
              <a:gd name="connsiteX0" fmla="*/ 0 w 1419225"/>
              <a:gd name="connsiteY0" fmla="*/ 36194 h 36194"/>
              <a:gd name="connsiteX1" fmla="*/ 1419225 w 1419225"/>
              <a:gd name="connsiteY1" fmla="*/ 36194 h 36194"/>
              <a:gd name="connsiteX2" fmla="*/ 1419225 w 1419225"/>
              <a:gd name="connsiteY2" fmla="*/ 0 h 36194"/>
              <a:gd name="connsiteX3" fmla="*/ 0 w 1419225"/>
              <a:gd name="connsiteY3" fmla="*/ 0 h 36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9225" h="36194">
                <a:moveTo>
                  <a:pt x="0" y="36194"/>
                </a:moveTo>
                <a:lnTo>
                  <a:pt x="1419225" y="36194"/>
                </a:lnTo>
                <a:lnTo>
                  <a:pt x="1419225" y="0"/>
                </a:lnTo>
                <a:lnTo>
                  <a:pt x="0" y="0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자유형 152"/>
          <p:cNvSpPr/>
          <p:nvPr/>
        </p:nvSpPr>
        <p:spPr>
          <a:xfrm>
            <a:off x="6267451" y="1519763"/>
            <a:ext cx="4814790" cy="45719"/>
          </a:xfrm>
          <a:custGeom>
            <a:avLst/>
            <a:gdLst>
              <a:gd name="connsiteX0" fmla="*/ 0 w 5476875"/>
              <a:gd name="connsiteY0" fmla="*/ 0 h 26669"/>
              <a:gd name="connsiteX1" fmla="*/ 5476875 w 5476875"/>
              <a:gd name="connsiteY1" fmla="*/ 0 h 26669"/>
              <a:gd name="connsiteX2" fmla="*/ 5476875 w 5476875"/>
              <a:gd name="connsiteY2" fmla="*/ 26669 h 26669"/>
              <a:gd name="connsiteX3" fmla="*/ 0 w 5476875"/>
              <a:gd name="connsiteY3" fmla="*/ 26669 h 2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5" h="26669">
                <a:moveTo>
                  <a:pt x="0" y="0"/>
                </a:moveTo>
                <a:lnTo>
                  <a:pt x="5476875" y="0"/>
                </a:lnTo>
                <a:lnTo>
                  <a:pt x="5476875" y="26669"/>
                </a:lnTo>
                <a:lnTo>
                  <a:pt x="0" y="2666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연결선 154"/>
          <p:cNvCxnSpPr/>
          <p:nvPr/>
        </p:nvCxnSpPr>
        <p:spPr>
          <a:xfrm>
            <a:off x="6267450" y="2469060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6200775" y="271731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83C4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컨셉</a:t>
            </a:r>
          </a:p>
        </p:txBody>
      </p:sp>
      <p:cxnSp>
        <p:nvCxnSpPr>
          <p:cNvPr id="160" name="직선 연결선 159"/>
          <p:cNvCxnSpPr/>
          <p:nvPr/>
        </p:nvCxnSpPr>
        <p:spPr>
          <a:xfrm>
            <a:off x="6261100" y="3372638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6200775" y="3606017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83C4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화면 구성 및 코드 리뷰</a:t>
            </a:r>
          </a:p>
        </p:txBody>
      </p:sp>
      <p:cxnSp>
        <p:nvCxnSpPr>
          <p:cNvPr id="164" name="직선 연결선 163"/>
          <p:cNvCxnSpPr/>
          <p:nvPr/>
        </p:nvCxnSpPr>
        <p:spPr>
          <a:xfrm>
            <a:off x="6267450" y="5179794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152">
            <a:extLst>
              <a:ext uri="{FF2B5EF4-FFF2-40B4-BE49-F238E27FC236}">
                <a16:creationId xmlns:a16="http://schemas.microsoft.com/office/drawing/2014/main" xmlns="" id="{3DFD1068-4B49-44FB-B0F1-D8BB80F19195}"/>
              </a:ext>
            </a:extLst>
          </p:cNvPr>
          <p:cNvSpPr/>
          <p:nvPr/>
        </p:nvSpPr>
        <p:spPr>
          <a:xfrm>
            <a:off x="6267451" y="6083374"/>
            <a:ext cx="4814790" cy="45719"/>
          </a:xfrm>
          <a:custGeom>
            <a:avLst/>
            <a:gdLst>
              <a:gd name="connsiteX0" fmla="*/ 0 w 5476875"/>
              <a:gd name="connsiteY0" fmla="*/ 0 h 26669"/>
              <a:gd name="connsiteX1" fmla="*/ 5476875 w 5476875"/>
              <a:gd name="connsiteY1" fmla="*/ 0 h 26669"/>
              <a:gd name="connsiteX2" fmla="*/ 5476875 w 5476875"/>
              <a:gd name="connsiteY2" fmla="*/ 26669 h 26669"/>
              <a:gd name="connsiteX3" fmla="*/ 0 w 5476875"/>
              <a:gd name="connsiteY3" fmla="*/ 26669 h 2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875" h="26669">
                <a:moveTo>
                  <a:pt x="0" y="0"/>
                </a:moveTo>
                <a:lnTo>
                  <a:pt x="5476875" y="0"/>
                </a:lnTo>
                <a:lnTo>
                  <a:pt x="5476875" y="26669"/>
                </a:lnTo>
                <a:lnTo>
                  <a:pt x="0" y="26669"/>
                </a:lnTo>
                <a:close/>
              </a:path>
            </a:pathLst>
          </a:custGeom>
          <a:solidFill>
            <a:srgbClr val="405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AA4D04E-7584-48EA-A343-68A83D8C7B8E}"/>
              </a:ext>
            </a:extLst>
          </p:cNvPr>
          <p:cNvSpPr txBox="1"/>
          <p:nvPr/>
        </p:nvSpPr>
        <p:spPr>
          <a:xfrm>
            <a:off x="6200775" y="5383424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83C4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질의 응답 및 발표 마무리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8E58053-CE8F-40A5-8246-A17462977377}"/>
              </a:ext>
            </a:extLst>
          </p:cNvPr>
          <p:cNvSpPr txBox="1"/>
          <p:nvPr/>
        </p:nvSpPr>
        <p:spPr>
          <a:xfrm>
            <a:off x="6200775" y="4494720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383C4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 구성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700D9303-17FF-4DC7-98A9-E5CB22124528}"/>
              </a:ext>
            </a:extLst>
          </p:cNvPr>
          <p:cNvCxnSpPr/>
          <p:nvPr/>
        </p:nvCxnSpPr>
        <p:spPr>
          <a:xfrm>
            <a:off x="6261100" y="4276216"/>
            <a:ext cx="479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42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2302233" cy="645102"/>
            <a:chOff x="177014" y="135673"/>
            <a:chExt cx="2302233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928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3.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2000" dirty="0" err="1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마이페이지</a:t>
              </a:r>
              <a:endPara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23022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정보수정</a:t>
              </a:r>
              <a:r>
                <a:rPr lang="en-US" altLang="ko-KR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</a:t>
              </a:r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회원탈퇴 기능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61557"/>
            <a:ext cx="4907373" cy="48233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24124" y="5144859"/>
            <a:ext cx="1171575" cy="3955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121895" y="4794250"/>
            <a:ext cx="0" cy="3506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6552" y="3822074"/>
            <a:ext cx="6010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비밀번호가 일치하면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 전송</a:t>
            </a:r>
            <a:endParaRPr lang="en-US" altLang="ko-KR" dirty="0" smtClean="0"/>
          </a:p>
          <a:p>
            <a:r>
              <a:rPr lang="ko-KR" altLang="en-US" dirty="0" smtClean="0"/>
              <a:t>닉네임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blur </a:t>
            </a:r>
            <a:r>
              <a:rPr lang="ko-KR" altLang="en-US" dirty="0" smtClean="0"/>
              <a:t>적고 </a:t>
            </a:r>
            <a:endParaRPr lang="en-US" altLang="ko-KR" dirty="0" smtClean="0"/>
          </a:p>
          <a:p>
            <a:r>
              <a:rPr lang="ko-KR" altLang="en-US" dirty="0" smtClean="0"/>
              <a:t>다른 곳에 </a:t>
            </a:r>
            <a:r>
              <a:rPr lang="ko-KR" altLang="en-US" dirty="0" err="1" smtClean="0"/>
              <a:t>탭되거나</a:t>
            </a:r>
            <a:r>
              <a:rPr lang="ko-KR" altLang="en-US" dirty="0" smtClean="0"/>
              <a:t> 클릭하면 중복확인 메시지 출력</a:t>
            </a:r>
            <a:endParaRPr lang="en-US" altLang="ko-KR" dirty="0" smtClean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121895" y="4794250"/>
            <a:ext cx="35202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10224" y="5144859"/>
            <a:ext cx="1171575" cy="3955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787356" y="5540375"/>
            <a:ext cx="0" cy="3506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787356" y="5890984"/>
            <a:ext cx="48547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94729" y="5429319"/>
            <a:ext cx="601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비밀번호가 </a:t>
            </a:r>
            <a:r>
              <a:rPr lang="ko-KR" altLang="en-US" dirty="0" err="1" smtClean="0"/>
              <a:t>일치한지</a:t>
            </a:r>
            <a:r>
              <a:rPr lang="ko-KR" altLang="en-US" dirty="0" smtClean="0"/>
              <a:t> 확인 후</a:t>
            </a:r>
            <a:endParaRPr lang="en-US" altLang="ko-KR" dirty="0" smtClean="0"/>
          </a:p>
          <a:p>
            <a:r>
              <a:rPr lang="ko-KR" altLang="en-US" dirty="0" smtClean="0"/>
              <a:t>일치하면 </a:t>
            </a:r>
            <a:r>
              <a:rPr lang="en-US" altLang="ko-KR" dirty="0" smtClean="0"/>
              <a:t>confirm</a:t>
            </a:r>
            <a:r>
              <a:rPr lang="ko-KR" altLang="en-US" dirty="0" smtClean="0"/>
              <a:t>으로 묻고 회원 탈퇴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7736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 err="1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마이페이지</a:t>
            </a:r>
            <a:endParaRPr lang="ko-KR" altLang="en-US" sz="2000" dirty="0">
              <a:solidFill>
                <a:srgbClr val="383C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닉네임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이메일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변경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User-mapper.xml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318779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069772" y="325479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45858" y="2934235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업데이트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sql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닉네임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db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있나 없나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이메일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db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있나 없나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8" y="1246528"/>
            <a:ext cx="4953427" cy="16877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1246528"/>
            <a:ext cx="5856748" cy="1687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6048900" y="2969375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닉네임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메일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연결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8" y="3537824"/>
            <a:ext cx="4953427" cy="30123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3508687"/>
            <a:ext cx="5856748" cy="30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02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 err="1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마이페이지</a:t>
            </a:r>
            <a:endParaRPr lang="ko-KR" altLang="en-US" sz="2000" dirty="0">
              <a:solidFill>
                <a:srgbClr val="383C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회원탈퇴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User-mapper.xml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318779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069772" y="325479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45858" y="2934235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삭제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sql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284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비밀번호가 일치하면 회원탈퇴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이메일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fetch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db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있나 없나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6048900" y="2969375"/>
            <a:ext cx="6099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Session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과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db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담긴값이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일치하면 탈퇴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session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삭제후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redirect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3508687"/>
            <a:ext cx="5856748" cy="30415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7" y="1242538"/>
            <a:ext cx="4953427" cy="16494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1253698"/>
            <a:ext cx="5856748" cy="16382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37" y="3611412"/>
            <a:ext cx="4953427" cy="2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3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2339102" cy="645102"/>
            <a:chOff x="177014" y="135673"/>
            <a:chExt cx="2339102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4.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비밀번호 변경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1835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비밀번호 변경 기능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72" y="1471076"/>
            <a:ext cx="6543675" cy="38481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89382" y="4468275"/>
            <a:ext cx="1373357" cy="446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160895" y="4914447"/>
            <a:ext cx="0" cy="6649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141845" y="5579380"/>
            <a:ext cx="48547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57616" y="4323966"/>
            <a:ext cx="4620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현재 비밀번호가 맞는지 체크하고</a:t>
            </a:r>
            <a:endParaRPr lang="en-US" altLang="ko-KR" dirty="0" smtClean="0"/>
          </a:p>
          <a:p>
            <a:r>
              <a:rPr lang="ko-KR" altLang="en-US" dirty="0" smtClean="0"/>
              <a:t>변경하는 비밀번호와 확인하는 비밀번호가 </a:t>
            </a:r>
            <a:endParaRPr lang="en-US" altLang="ko-KR" dirty="0" smtClean="0"/>
          </a:p>
          <a:p>
            <a:r>
              <a:rPr lang="ko-KR" altLang="en-US" dirty="0" err="1" smtClean="0"/>
              <a:t>일치한지</a:t>
            </a:r>
            <a:r>
              <a:rPr lang="ko-KR" altLang="en-US" dirty="0" smtClean="0"/>
              <a:t> 확인 후</a:t>
            </a:r>
            <a:endParaRPr lang="en-US" altLang="ko-KR" dirty="0" smtClean="0"/>
          </a:p>
          <a:p>
            <a:r>
              <a:rPr lang="ko-KR" altLang="en-US" dirty="0" smtClean="0"/>
              <a:t>모든 것이 일치해야 변경 됨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48005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비밀번호 변경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비밀번호 변경기능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User-mapper.xml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318779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Mypage.jsp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069772" y="3254792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Mypage.jsp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45858" y="2934235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비번변경 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sql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4166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비번이 맞는지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6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글자 이상인지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확인후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submit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MemberController.java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비번 정규식 특수문자 못쓰게 막음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6048900" y="2969375"/>
            <a:ext cx="6069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아디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비번이 일치하면 변경하고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session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에서 삭제함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재로그인해야댐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3" y="1253698"/>
            <a:ext cx="4982842" cy="16382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0" y="3508687"/>
            <a:ext cx="5035765" cy="30415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1240015"/>
            <a:ext cx="5856748" cy="16519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3" y="3599250"/>
            <a:ext cx="5856748" cy="29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01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1569660" cy="645102"/>
            <a:chOff x="177014" y="135673"/>
            <a:chExt cx="1569660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5.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유저 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유저 </a:t>
              </a:r>
              <a:r>
                <a:rPr lang="ko-KR" altLang="en-US" sz="1400" dirty="0" err="1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밴기능</a:t>
              </a:r>
              <a:endPara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4" y="594917"/>
            <a:ext cx="10612331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78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유저 </a:t>
            </a:r>
            <a:r>
              <a:rPr lang="ko-KR" altLang="en-US" sz="2000" dirty="0" err="1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밴기능</a:t>
            </a:r>
            <a:endParaRPr lang="ko-KR" altLang="en-US" sz="2000" dirty="0">
              <a:solidFill>
                <a:srgbClr val="383C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유저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밴기능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5AAAB3-368B-4A9A-9C9F-240270DF729D}"/>
              </a:ext>
            </a:extLst>
          </p:cNvPr>
          <p:cNvSpPr txBox="1"/>
          <p:nvPr/>
        </p:nvSpPr>
        <p:spPr>
          <a:xfrm>
            <a:off x="203500" y="6550223"/>
            <a:ext cx="2266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밴당한사람은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이용불가능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92FE79D-D6E8-4BE8-80F6-E37256C91EB9}"/>
              </a:ext>
            </a:extLst>
          </p:cNvPr>
          <p:cNvSpPr txBox="1"/>
          <p:nvPr/>
        </p:nvSpPr>
        <p:spPr>
          <a:xfrm>
            <a:off x="6374572" y="951404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Header.jsp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296E2DC-867A-4035-8AA2-F5C7C5BDFEBA}"/>
              </a:ext>
            </a:extLst>
          </p:cNvPr>
          <p:cNvSpPr txBox="1"/>
          <p:nvPr/>
        </p:nvSpPr>
        <p:spPr>
          <a:xfrm>
            <a:off x="6298707" y="6550222"/>
            <a:ext cx="4984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Level9 = ban, </a:t>
            </a:r>
            <a:r>
              <a:rPr lang="ko-KR" altLang="en-US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밴유저는</a:t>
            </a:r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decoration=line-through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3" y="1323881"/>
            <a:ext cx="5090413" cy="5226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71" y="1332729"/>
            <a:ext cx="5545579" cy="52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10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5F33D87-057E-416A-896E-3DAF8CF3D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258336" y="200025"/>
            <a:ext cx="5675327" cy="537071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자바기반 응용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SW </a:t>
            </a:r>
            <a:r>
              <a:rPr lang="ko-KR" altLang="en-US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엔지니어링 웹</a:t>
            </a:r>
            <a:r>
              <a:rPr lang="en-US" altLang="ko-KR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앱 개발자 과정 팀프로젝트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04BDD2-C1C4-4ABF-BC5B-EE36D0E32C3A}"/>
              </a:ext>
            </a:extLst>
          </p:cNvPr>
          <p:cNvSpPr txBox="1"/>
          <p:nvPr/>
        </p:nvSpPr>
        <p:spPr>
          <a:xfrm>
            <a:off x="4578598" y="2585798"/>
            <a:ext cx="3034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6000" b="1" dirty="0">
                <a:solidFill>
                  <a:schemeClr val="bg1"/>
                </a:solidFill>
              </a:rPr>
              <a:t>조 아 영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76AD3E6-6682-4D90-B507-6ADD71CC9ACE}"/>
              </a:ext>
            </a:extLst>
          </p:cNvPr>
          <p:cNvGrpSpPr/>
          <p:nvPr/>
        </p:nvGrpSpPr>
        <p:grpSpPr>
          <a:xfrm>
            <a:off x="3927844" y="3771521"/>
            <a:ext cx="4911356" cy="1400432"/>
            <a:chOff x="3862273" y="3878412"/>
            <a:chExt cx="4336312" cy="14004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EACBA4B-0A7E-4842-A711-80DEF2F2A643}"/>
                </a:ext>
              </a:extLst>
            </p:cNvPr>
            <p:cNvSpPr txBox="1"/>
            <p:nvPr/>
          </p:nvSpPr>
          <p:spPr>
            <a:xfrm>
              <a:off x="5364410" y="3917305"/>
              <a:ext cx="28341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000" dirty="0">
                  <a:solidFill>
                    <a:schemeClr val="bg1"/>
                  </a:solidFill>
                </a:rPr>
                <a:t>디자인 전반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en-US" altLang="ko-KR" sz="2000" dirty="0" smtClean="0">
                  <a:solidFill>
                    <a:schemeClr val="bg1"/>
                  </a:solidFill>
                </a:rPr>
                <a:t>Main </a:t>
              </a:r>
            </a:p>
            <a:p>
              <a:r>
                <a:rPr lang="ko-KR" altLang="en-US" sz="2000" dirty="0" smtClean="0">
                  <a:solidFill>
                    <a:schemeClr val="bg1"/>
                  </a:solidFill>
                </a:rPr>
                <a:t>관리자페이지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098902E-6E8E-4313-AF4A-52BD915CF832}"/>
                </a:ext>
              </a:extLst>
            </p:cNvPr>
            <p:cNvSpPr txBox="1"/>
            <p:nvPr/>
          </p:nvSpPr>
          <p:spPr>
            <a:xfrm>
              <a:off x="3862273" y="3878412"/>
              <a:ext cx="1214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000">
                  <a:solidFill>
                    <a:schemeClr val="bg1"/>
                  </a:solidFill>
                </a:rPr>
                <a:t>작업내역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993F5EB5-A318-4E1A-93B6-222FFA41C792}"/>
                </a:ext>
              </a:extLst>
            </p:cNvPr>
            <p:cNvCxnSpPr/>
            <p:nvPr/>
          </p:nvCxnSpPr>
          <p:spPr>
            <a:xfrm>
              <a:off x="5174456" y="3935819"/>
              <a:ext cx="0" cy="1343025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000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1928733" cy="645102"/>
            <a:chOff x="177014" y="135673"/>
            <a:chExt cx="1928733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928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1.</a:t>
              </a:r>
              <a:r>
                <a:rPr lang="ko-KR" altLang="en-US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Main 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화면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랜덤으로 메시지 출력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49A18BF-52AD-4E80-8C0E-C8DE953E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4" y="977254"/>
            <a:ext cx="5355772" cy="26876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A92E774-946F-4445-B0AA-ECCD41E3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14" y="3785768"/>
            <a:ext cx="5355772" cy="27016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E42ED8C-7F72-46F8-BEF2-46808FF5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2" y="982840"/>
            <a:ext cx="5355772" cy="26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 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랜덤으로 메시지 출력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2FE79D-D6E8-4BE8-80F6-E37256C91EB9}"/>
              </a:ext>
            </a:extLst>
          </p:cNvPr>
          <p:cNvSpPr txBox="1"/>
          <p:nvPr/>
        </p:nvSpPr>
        <p:spPr>
          <a:xfrm>
            <a:off x="6337250" y="2156241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Write-mapper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83E344-7464-4765-BCE5-069DA024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376" y="2464018"/>
            <a:ext cx="5105400" cy="13335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5" y="1105293"/>
            <a:ext cx="5791148" cy="5485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92FE79D-D6E8-4BE8-80F6-E37256C91EB9}"/>
              </a:ext>
            </a:extLst>
          </p:cNvPr>
          <p:cNvSpPr txBox="1"/>
          <p:nvPr/>
        </p:nvSpPr>
        <p:spPr>
          <a:xfrm>
            <a:off x="363845" y="814362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Main.jsp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376" y="1200797"/>
            <a:ext cx="4952748" cy="647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2FE79D-D6E8-4BE8-80F6-E37256C91EB9}"/>
              </a:ext>
            </a:extLst>
          </p:cNvPr>
          <p:cNvSpPr txBox="1"/>
          <p:nvPr/>
        </p:nvSpPr>
        <p:spPr>
          <a:xfrm>
            <a:off x="6431376" y="89302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homeController</a:t>
            </a:r>
            <a:r>
              <a:rPr lang="en-US" altLang="ko-KR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34F6BA4-BEBA-4BE1-BC61-2DAEC1875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7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2DF7C99-37E6-419F-B0BA-8FB45F175A54}"/>
              </a:ext>
            </a:extLst>
          </p:cNvPr>
          <p:cNvSpPr/>
          <p:nvPr/>
        </p:nvSpPr>
        <p:spPr>
          <a:xfrm>
            <a:off x="245858" y="0"/>
            <a:ext cx="8565160" cy="6855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31916" y="1097603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383C4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하루생각 핵심 키워드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6677" y="4152894"/>
            <a:ext cx="689964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자신을 표현하길 좋아하지만 자신을 내놓기에는 주저되는 사람들을 위한</a:t>
            </a:r>
            <a:r>
              <a:rPr lang="en-US" altLang="ko-KR" sz="14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한 줄 메모 프로젝트</a:t>
            </a:r>
            <a:endParaRPr lang="en-US" altLang="ko-KR" sz="1400" dirty="0">
              <a:solidFill>
                <a:srgbClr val="000000"/>
              </a:solidFill>
              <a:effectLst/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dirty="0">
              <a:effectLst/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effectLst/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글은 쓰고 싶지만 긴 글을 쓰기에는 주저되는 사람들을 위한 하루 한 문장 프로젝트</a:t>
            </a:r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endParaRPr lang="en-US" altLang="ko-KR" sz="14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4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공감되는 글을 찾고 싶어하는 사람들을 위한 프로젝트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77B407B-5D29-4BD3-BA46-0E192C9493FF}"/>
              </a:ext>
            </a:extLst>
          </p:cNvPr>
          <p:cNvGrpSpPr/>
          <p:nvPr/>
        </p:nvGrpSpPr>
        <p:grpSpPr>
          <a:xfrm>
            <a:off x="1097180" y="1903222"/>
            <a:ext cx="5485098" cy="1896804"/>
            <a:chOff x="1097180" y="4241849"/>
            <a:chExt cx="5485098" cy="1896804"/>
          </a:xfrm>
        </p:grpSpPr>
        <p:sp>
          <p:nvSpPr>
            <p:cNvPr id="16" name="타원 15"/>
            <p:cNvSpPr/>
            <p:nvPr/>
          </p:nvSpPr>
          <p:spPr>
            <a:xfrm>
              <a:off x="1097180" y="4241849"/>
              <a:ext cx="1896804" cy="1896804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4685474" y="4241849"/>
              <a:ext cx="1896804" cy="1896804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42881" y="489230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3200" b="1" dirty="0">
                  <a:solidFill>
                    <a:srgbClr val="383C4F"/>
                  </a:solidFill>
                </a:rPr>
                <a:t>공감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2891327" y="4241849"/>
              <a:ext cx="1896804" cy="1896804"/>
            </a:xfrm>
            <a:prstGeom prst="ellipse">
              <a:avLst/>
            </a:prstGeom>
            <a:solidFill>
              <a:srgbClr val="172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37028" y="489230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3200" b="1" dirty="0">
                  <a:solidFill>
                    <a:schemeClr val="bg1"/>
                  </a:solidFill>
                </a:rPr>
                <a:t>표현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31175" y="489230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3200" b="1" dirty="0">
                  <a:solidFill>
                    <a:srgbClr val="383C4F"/>
                  </a:solidFill>
                </a:rPr>
                <a:t>위로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5858" y="99730"/>
            <a:ext cx="3531736" cy="645102"/>
            <a:chOff x="177014" y="135673"/>
            <a:chExt cx="3531736" cy="645102"/>
          </a:xfrm>
        </p:grpSpPr>
        <p:sp>
          <p:nvSpPr>
            <p:cNvPr id="7" name="TextBox 6"/>
            <p:cNvSpPr txBox="1"/>
            <p:nvPr/>
          </p:nvSpPr>
          <p:spPr>
            <a:xfrm>
              <a:off x="177014" y="135673"/>
              <a:ext cx="3531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프로젝트 </a:t>
              </a:r>
              <a:r>
                <a:rPr lang="ko-KR" altLang="en-US" sz="2000" b="1" dirty="0">
                  <a:solidFill>
                    <a:srgbClr val="383C4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하루생각 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기획 배경</a:t>
              </a:r>
              <a:endPara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7014" y="472998"/>
              <a:ext cx="27061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팀프로젝트 하루 생각 기획배경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814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1928733" cy="645102"/>
            <a:chOff x="177014" y="135673"/>
            <a:chExt cx="1928733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928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2.</a:t>
              </a:r>
              <a:r>
                <a:rPr lang="ko-KR" altLang="en-US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Main 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화면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신고하기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4B0030-23C1-462E-98C3-F8F9FF7E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" y="978102"/>
            <a:ext cx="11476653" cy="578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 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신고하기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Main.jsp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5C5FA0-B260-4C21-8882-50410971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9" y="1270492"/>
            <a:ext cx="6422820" cy="361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5BB8894-1554-495C-BDF1-62982E25B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9" y="1691055"/>
            <a:ext cx="11213254" cy="48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Main 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5858" y="4370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신고하기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2FE79D-D6E8-4BE8-80F6-E37256C91EB9}"/>
              </a:ext>
            </a:extLst>
          </p:cNvPr>
          <p:cNvSpPr txBox="1"/>
          <p:nvPr/>
        </p:nvSpPr>
        <p:spPr>
          <a:xfrm>
            <a:off x="388733" y="951405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Main.jsp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6FBB187-4774-4455-9B33-7E8773D98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5" y="1259182"/>
            <a:ext cx="5402409" cy="17365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AF38C94-81D2-4197-B2A6-E57E0767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5" y="3145467"/>
            <a:ext cx="5517203" cy="3174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69EFCCF-EF29-4EA3-87C7-D63D45CC3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12" y="1259182"/>
            <a:ext cx="5724525" cy="1620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A4567DB-2BC8-46C6-8D19-B2CB1703EFBA}"/>
              </a:ext>
            </a:extLst>
          </p:cNvPr>
          <p:cNvSpPr txBox="1"/>
          <p:nvPr/>
        </p:nvSpPr>
        <p:spPr>
          <a:xfrm>
            <a:off x="6148512" y="951405"/>
            <a:ext cx="2057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Warning-controller.java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60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2185214" cy="645102"/>
            <a:chOff x="177014" y="135673"/>
            <a:chExt cx="2185214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2185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3. 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관리자페이지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검색기능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D03DC0B-1C0A-4DC2-B4B0-CD29A3B8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986030"/>
            <a:ext cx="11468101" cy="492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61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2185214" cy="645102"/>
            <a:chOff x="177014" y="135673"/>
            <a:chExt cx="2185214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2185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3. 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관리자페이지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검색기능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5290B85-A3AD-43D8-9715-388EDC94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8" y="1259181"/>
            <a:ext cx="6557962" cy="4370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DC98A92-1DE5-4BFB-A5C5-7D7F18544964}"/>
              </a:ext>
            </a:extLst>
          </p:cNvPr>
          <p:cNvSpPr txBox="1"/>
          <p:nvPr/>
        </p:nvSpPr>
        <p:spPr>
          <a:xfrm>
            <a:off x="388733" y="951405"/>
            <a:ext cx="1457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Admin/</a:t>
            </a:r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write.jsp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6DBEC0A-4E32-46E4-A789-2C9A04EBC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280" y="1259181"/>
            <a:ext cx="5100637" cy="22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81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2185214" cy="645102"/>
            <a:chOff x="177014" y="135673"/>
            <a:chExt cx="2185214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2185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3. 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관리자페이지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검색기능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DC98A92-1DE5-4BFB-A5C5-7D7F18544964}"/>
              </a:ext>
            </a:extLst>
          </p:cNvPr>
          <p:cNvSpPr txBox="1"/>
          <p:nvPr/>
        </p:nvSpPr>
        <p:spPr>
          <a:xfrm>
            <a:off x="388733" y="951405"/>
            <a:ext cx="1839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adminController.java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ABDEB0A-0FB5-414F-9026-9B38AAB9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3" y="1259182"/>
            <a:ext cx="8555242" cy="3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74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2185214" cy="645102"/>
            <a:chOff x="177014" y="135673"/>
            <a:chExt cx="2185214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2185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3. 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관리자페이지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검색기능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DC98A92-1DE5-4BFB-A5C5-7D7F18544964}"/>
              </a:ext>
            </a:extLst>
          </p:cNvPr>
          <p:cNvSpPr txBox="1"/>
          <p:nvPr/>
        </p:nvSpPr>
        <p:spPr>
          <a:xfrm>
            <a:off x="388733" y="951405"/>
            <a:ext cx="16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writingService.java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07FA5B3-A1EA-45F5-B9C6-73515402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58" y="1259182"/>
            <a:ext cx="6500813" cy="3799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46BBE8-6CF9-4409-9A61-459426409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842" y="1259182"/>
            <a:ext cx="5067300" cy="27670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1623F9B-8A81-43AA-B8C2-A0933B134BA8}"/>
              </a:ext>
            </a:extLst>
          </p:cNvPr>
          <p:cNvSpPr txBox="1"/>
          <p:nvPr/>
        </p:nvSpPr>
        <p:spPr>
          <a:xfrm>
            <a:off x="6878842" y="951404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Wiriting</a:t>
            </a:r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-mapper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47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2247731" cy="645102"/>
            <a:chOff x="177014" y="135673"/>
            <a:chExt cx="2247731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2185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4. 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관리자페이지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2247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회원</a:t>
              </a:r>
              <a:r>
                <a:rPr lang="en-US" altLang="ko-KR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</a:t>
              </a:r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게시글</a:t>
              </a:r>
              <a:r>
                <a:rPr lang="en-US" altLang="ko-KR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</a:t>
              </a:r>
              <a:r>
                <a:rPr lang="ko-KR" altLang="en-US" sz="1400" dirty="0" err="1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신고글</a:t>
              </a:r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관리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DC98A92-1DE5-4BFB-A5C5-7D7F18544964}"/>
              </a:ext>
            </a:extLst>
          </p:cNvPr>
          <p:cNvSpPr txBox="1"/>
          <p:nvPr/>
        </p:nvSpPr>
        <p:spPr>
          <a:xfrm>
            <a:off x="388733" y="951405"/>
            <a:ext cx="16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writingService.java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E1037E3-29BE-40D4-A53F-D069AC88C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279615"/>
            <a:ext cx="11377560" cy="506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10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2185214" cy="645102"/>
            <a:chOff x="177014" y="135673"/>
            <a:chExt cx="2185214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2185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4. </a:t>
              </a:r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관리자페이지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회원</a:t>
              </a:r>
              <a:r>
                <a:rPr lang="en-US" altLang="ko-KR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차단하기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A76D2E7-E8CB-4AE8-90A8-1DF50183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963907"/>
            <a:ext cx="4962525" cy="3091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6061706-D530-4E1C-98C2-94FDA876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284368"/>
            <a:ext cx="4010025" cy="1609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9A723BA9-E987-4D6C-9949-1622851B4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58" y="963907"/>
            <a:ext cx="6596063" cy="26597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F9CE518-7A51-411E-A72D-B1231436E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76" y="4055367"/>
            <a:ext cx="6651178" cy="1897358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xmlns="" id="{871AF58F-6E35-45B7-BAC9-CBEAA49CE937}"/>
              </a:ext>
            </a:extLst>
          </p:cNvPr>
          <p:cNvSpPr/>
          <p:nvPr/>
        </p:nvSpPr>
        <p:spPr>
          <a:xfrm>
            <a:off x="3438748" y="3703963"/>
            <a:ext cx="247650" cy="35140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9E5139F-03E2-43C3-9D03-DB1A5420BBC4}"/>
              </a:ext>
            </a:extLst>
          </p:cNvPr>
          <p:cNvSpPr/>
          <p:nvPr/>
        </p:nvSpPr>
        <p:spPr>
          <a:xfrm>
            <a:off x="4991100" y="2698750"/>
            <a:ext cx="2667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452852" y="1868129"/>
            <a:ext cx="2369574" cy="14748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62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5F33D87-057E-416A-896E-3DAF8CF3D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258336" y="200025"/>
            <a:ext cx="5675327" cy="537071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자바기반 응용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SW </a:t>
            </a:r>
            <a:r>
              <a:rPr lang="ko-KR" altLang="en-US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엔지니어링 웹</a:t>
            </a:r>
            <a:r>
              <a:rPr lang="en-US" altLang="ko-KR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앱 개발자 과정 팀프로젝트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4BDD2-C1C4-4ABF-BC5B-EE36D0E32C3A}"/>
              </a:ext>
            </a:extLst>
          </p:cNvPr>
          <p:cNvSpPr txBox="1"/>
          <p:nvPr/>
        </p:nvSpPr>
        <p:spPr>
          <a:xfrm>
            <a:off x="4578598" y="2585798"/>
            <a:ext cx="3034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6000" b="1" dirty="0">
                <a:solidFill>
                  <a:schemeClr val="bg1"/>
                </a:solidFill>
              </a:rPr>
              <a:t>조 우 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E76AD3E6-6682-4D90-B507-6ADD71CC9ACE}"/>
              </a:ext>
            </a:extLst>
          </p:cNvPr>
          <p:cNvGrpSpPr/>
          <p:nvPr/>
        </p:nvGrpSpPr>
        <p:grpSpPr>
          <a:xfrm>
            <a:off x="3927844" y="3771521"/>
            <a:ext cx="4336312" cy="1400432"/>
            <a:chOff x="3862273" y="3878412"/>
            <a:chExt cx="4336312" cy="140043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EACBA4B-0A7E-4842-A711-80DEF2F2A643}"/>
                </a:ext>
              </a:extLst>
            </p:cNvPr>
            <p:cNvSpPr txBox="1"/>
            <p:nvPr/>
          </p:nvSpPr>
          <p:spPr>
            <a:xfrm>
              <a:off x="5364410" y="3917305"/>
              <a:ext cx="2834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000" dirty="0">
                  <a:solidFill>
                    <a:schemeClr val="bg1"/>
                  </a:solidFill>
                </a:rPr>
                <a:t>리스트페이지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E098902E-6E8E-4313-AF4A-52BD915CF832}"/>
                </a:ext>
              </a:extLst>
            </p:cNvPr>
            <p:cNvSpPr txBox="1"/>
            <p:nvPr/>
          </p:nvSpPr>
          <p:spPr>
            <a:xfrm>
              <a:off x="3862273" y="3878412"/>
              <a:ext cx="1214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000">
                  <a:solidFill>
                    <a:schemeClr val="bg1"/>
                  </a:solidFill>
                </a:rPr>
                <a:t>작업내역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993F5EB5-A318-4E1A-93B6-222FFA41C792}"/>
                </a:ext>
              </a:extLst>
            </p:cNvPr>
            <p:cNvCxnSpPr/>
            <p:nvPr/>
          </p:nvCxnSpPr>
          <p:spPr>
            <a:xfrm>
              <a:off x="5174456" y="3935819"/>
              <a:ext cx="0" cy="1343025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337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3472425" cy="645102"/>
            <a:chOff x="177014" y="135673"/>
            <a:chExt cx="3472425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2249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컨셉 및 핵심 색상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3472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하루생각 로고 및 컨셉 이미지</a:t>
              </a:r>
              <a:r>
                <a:rPr lang="en-US" altLang="ko-KR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</a:t>
              </a:r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핵심 색상</a:t>
              </a:r>
            </a:p>
          </p:txBody>
        </p:sp>
      </p:grpSp>
      <p:pic>
        <p:nvPicPr>
          <p:cNvPr id="73" name="그림 72" descr="텍스트, 식탁용기구, 접시이(가) 표시된 사진&#10;&#10;자동 생성된 설명">
            <a:extLst>
              <a:ext uri="{FF2B5EF4-FFF2-40B4-BE49-F238E27FC236}">
                <a16:creationId xmlns:a16="http://schemas.microsoft.com/office/drawing/2014/main" xmlns="" id="{A87A71E8-E25F-4556-AEA3-EA1383C01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9" y="2098686"/>
            <a:ext cx="4059950" cy="150115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xmlns="" id="{43C14F92-7AB2-43E7-957F-960DEEC14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00" y="1213900"/>
            <a:ext cx="6339791" cy="355535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2A2A8EA-E426-498D-AF7C-C5FB9EECFB1F}"/>
              </a:ext>
            </a:extLst>
          </p:cNvPr>
          <p:cNvSpPr txBox="1"/>
          <p:nvPr/>
        </p:nvSpPr>
        <p:spPr>
          <a:xfrm>
            <a:off x="474129" y="5122214"/>
            <a:ext cx="4642890" cy="83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생각을 짧게 표현한다는 주제에 맞춰</a:t>
            </a:r>
            <a:endParaRPr lang="en-US" altLang="ko-KR" sz="1600" dirty="0">
              <a:solidFill>
                <a:srgbClr val="000000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로고에 말풍선을 그려 넣음으로써 주제를 강조하였다 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470F476-800C-422A-90AA-414CC2C7818E}"/>
              </a:ext>
            </a:extLst>
          </p:cNvPr>
          <p:cNvSpPr txBox="1"/>
          <p:nvPr/>
        </p:nvSpPr>
        <p:spPr>
          <a:xfrm>
            <a:off x="5911010" y="5014875"/>
            <a:ext cx="5701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프로젝트의 핵심 목표는 개인이 자신의 생각을 부담 없이 편하게 표현하는 장소를 마련해 주는 것이다</a:t>
            </a:r>
            <a:r>
              <a:rPr lang="en-US" altLang="ko-KR" sz="16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이를 유저가 쇼파에서 편하게 생각을 떠올리는 이미지를 통해 전달하고자 한다</a:t>
            </a:r>
            <a:r>
              <a:rPr lang="en-US" altLang="ko-KR" sz="16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또한 많은 사람들이 깊은 밤 잠들기 전 많은 생각을 하는 것에</a:t>
            </a:r>
            <a:endParaRPr lang="en-US" altLang="ko-KR" sz="1600" dirty="0">
              <a:solidFill>
                <a:srgbClr val="000000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착안하여 메인 테마를 우주로 설정하였다</a:t>
            </a:r>
            <a:r>
              <a:rPr lang="en-US" altLang="ko-KR" sz="1600" dirty="0">
                <a:solidFill>
                  <a:srgbClr val="000000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endParaRPr lang="ko-KR" altLang="en-US" sz="16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593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76D454-8D3C-42A8-88D0-59C3EA57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61" y="742002"/>
            <a:ext cx="10922057" cy="57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46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리스트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2FE79D-D6E8-4BE8-80F6-E37256C91EB9}"/>
              </a:ext>
            </a:extLst>
          </p:cNvPr>
          <p:cNvSpPr txBox="1"/>
          <p:nvPr/>
        </p:nvSpPr>
        <p:spPr>
          <a:xfrm>
            <a:off x="463114" y="646817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bestlist.jsp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E5AAAB3-368B-4A9A-9C9F-240270DF729D}"/>
              </a:ext>
            </a:extLst>
          </p:cNvPr>
          <p:cNvSpPr txBox="1"/>
          <p:nvPr/>
        </p:nvSpPr>
        <p:spPr>
          <a:xfrm>
            <a:off x="6206114" y="646817"/>
            <a:ext cx="160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ListController.java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C6EB371-3C2A-4C07-AA92-C0AFDE23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4" y="1101571"/>
            <a:ext cx="5536994" cy="5484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A501B92-B15A-4F69-9614-6A2C50AC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14" y="1101572"/>
            <a:ext cx="5723781" cy="54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16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Modal</a:t>
            </a:r>
            <a:endParaRPr lang="ko-KR" altLang="en-US" sz="2000" dirty="0">
              <a:solidFill>
                <a:srgbClr val="383C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2FE79D-D6E8-4BE8-80F6-E37256C91EB9}"/>
              </a:ext>
            </a:extLst>
          </p:cNvPr>
          <p:cNvSpPr txBox="1"/>
          <p:nvPr/>
        </p:nvSpPr>
        <p:spPr>
          <a:xfrm>
            <a:off x="245858" y="496590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list.jsp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D0559D3-116B-4022-ADB5-D2BAFB7DA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2" y="804367"/>
            <a:ext cx="6040157" cy="4122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D78078-DAD2-477E-88DF-97E28D9A46CF}"/>
              </a:ext>
            </a:extLst>
          </p:cNvPr>
          <p:cNvSpPr txBox="1"/>
          <p:nvPr/>
        </p:nvSpPr>
        <p:spPr>
          <a:xfrm>
            <a:off x="6612495" y="496590"/>
            <a:ext cx="2716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Modal Open / Close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2" y="5098256"/>
            <a:ext cx="6040157" cy="973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763" y="804367"/>
            <a:ext cx="5401381" cy="41221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495" y="5098256"/>
            <a:ext cx="5329556" cy="15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8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좋아요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8ADDD77-E74F-4835-BDFD-F3B3720831AA}"/>
              </a:ext>
            </a:extLst>
          </p:cNvPr>
          <p:cNvSpPr txBox="1"/>
          <p:nvPr/>
        </p:nvSpPr>
        <p:spPr>
          <a:xfrm>
            <a:off x="5712646" y="499840"/>
            <a:ext cx="1348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list.js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B534D75-F14D-42CD-A2E7-40824B014935}"/>
              </a:ext>
            </a:extLst>
          </p:cNvPr>
          <p:cNvSpPr txBox="1"/>
          <p:nvPr/>
        </p:nvSpPr>
        <p:spPr>
          <a:xfrm>
            <a:off x="368093" y="485972"/>
            <a:ext cx="239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HomController.java</a:t>
            </a:r>
          </a:p>
          <a:p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70" y="875482"/>
            <a:ext cx="5113636" cy="56588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6" y="875482"/>
            <a:ext cx="6151776" cy="56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62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수정 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30A57C5-DE7D-47BA-9A69-8A0AB37D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79" y="880844"/>
            <a:ext cx="10905218" cy="55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54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수정 삭제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2FE79D-D6E8-4BE8-80F6-E37256C91EB9}"/>
              </a:ext>
            </a:extLst>
          </p:cNvPr>
          <p:cNvSpPr txBox="1"/>
          <p:nvPr/>
        </p:nvSpPr>
        <p:spPr>
          <a:xfrm>
            <a:off x="388733" y="551712"/>
            <a:ext cx="135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list.js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34" y="853739"/>
            <a:ext cx="5703842" cy="5772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38" y="853739"/>
            <a:ext cx="5800404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56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더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693706-058E-4C87-9C12-CC05BFCC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948124"/>
            <a:ext cx="11358694" cy="2860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6B13BB6-0ED9-45AC-8052-64DD5A58C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3967992"/>
            <a:ext cx="8867164" cy="25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48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5.1</a:t>
            </a:r>
            <a:r>
              <a:rPr lang="ko-KR" altLang="en-US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더 보기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96BBB8-6877-4513-8CA6-FB56F4164646}"/>
              </a:ext>
            </a:extLst>
          </p:cNvPr>
          <p:cNvSpPr txBox="1"/>
          <p:nvPr/>
        </p:nvSpPr>
        <p:spPr>
          <a:xfrm>
            <a:off x="421226" y="499840"/>
            <a:ext cx="127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list.jsp</a:t>
            </a:r>
            <a:endParaRPr lang="en-US" altLang="ko-KR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932" y="807617"/>
            <a:ext cx="4607188" cy="20002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32" y="807617"/>
            <a:ext cx="6662748" cy="58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5.2</a:t>
            </a:r>
            <a:r>
              <a:rPr lang="ko-KR" altLang="en-US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더 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E5AAAB3-368B-4A9A-9C9F-240270DF729D}"/>
              </a:ext>
            </a:extLst>
          </p:cNvPr>
          <p:cNvSpPr txBox="1"/>
          <p:nvPr/>
        </p:nvSpPr>
        <p:spPr>
          <a:xfrm>
            <a:off x="590564" y="833654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ListController.java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22" y="1230158"/>
            <a:ext cx="10762810" cy="39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54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5.3</a:t>
            </a:r>
            <a:r>
              <a:rPr lang="ko-KR" altLang="en-US" sz="2000" dirty="0" smtClean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더 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E5AAAB3-368B-4A9A-9C9F-240270DF729D}"/>
              </a:ext>
            </a:extLst>
          </p:cNvPr>
          <p:cNvSpPr txBox="1"/>
          <p:nvPr/>
        </p:nvSpPr>
        <p:spPr>
          <a:xfrm>
            <a:off x="590564" y="833654"/>
            <a:ext cx="2292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WritingServiceImplV1.java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A3CAF07-7BBC-4368-B369-B9B08996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64" y="1259181"/>
            <a:ext cx="5872380" cy="52836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D3211F4-81B8-485E-8258-AB15EB0BF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75" y="2022661"/>
            <a:ext cx="4659277" cy="34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0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3472425" cy="645102"/>
            <a:chOff x="177014" y="135673"/>
            <a:chExt cx="3472425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2249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컨셉 및 핵심 색상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3472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하루생각 로고 및 컨셉 이미지</a:t>
              </a:r>
              <a:r>
                <a:rPr lang="en-US" altLang="ko-KR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, </a:t>
              </a:r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핵심 색상</a:t>
              </a:r>
            </a:p>
          </p:txBody>
        </p:sp>
      </p:grpSp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xmlns="" id="{A2A6A2AB-B4B2-438D-BAE3-C27B60C5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70" y="1637122"/>
            <a:ext cx="1658049" cy="3852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2BA82E0-C6D0-4279-84C1-6E5346CD7B8F}"/>
              </a:ext>
            </a:extLst>
          </p:cNvPr>
          <p:cNvSpPr txBox="1"/>
          <p:nvPr/>
        </p:nvSpPr>
        <p:spPr>
          <a:xfrm>
            <a:off x="4000333" y="1713986"/>
            <a:ext cx="681848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메인 이미지인 우주에서 따온 짙은 네이비 색상을 테마 컬러로 설정하였다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차분한 느낌을 위해 다양한 색상을 사용하기 보다는 비슷한 색감을 사용하여 안정적이고 편안한 분위기를 추구한다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Main Color : #092540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Side Color_01 : #3f6d84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Side Color_02 : #cccccc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Side Color_03 : #00000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793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5858" y="99730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6.</a:t>
            </a:r>
            <a:r>
              <a:rPr lang="ko-KR" altLang="en-US" sz="2000" dirty="0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 err="1">
                <a:solidFill>
                  <a:srgbClr val="383C4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인터셉터</a:t>
            </a:r>
            <a:endParaRPr lang="ko-KR" altLang="en-US" sz="2000" dirty="0">
              <a:solidFill>
                <a:srgbClr val="383C4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E5AAAB3-368B-4A9A-9C9F-240270DF729D}"/>
              </a:ext>
            </a:extLst>
          </p:cNvPr>
          <p:cNvSpPr txBox="1"/>
          <p:nvPr/>
        </p:nvSpPr>
        <p:spPr>
          <a:xfrm>
            <a:off x="322117" y="998813"/>
            <a:ext cx="1712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servlet-context.xml</a:t>
            </a:r>
            <a:endParaRPr lang="ko-KR" altLang="en-US" sz="1400" dirty="0">
              <a:solidFill>
                <a:srgbClr val="172338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196BBB8-6877-4513-8CA6-FB56F4164646}"/>
              </a:ext>
            </a:extLst>
          </p:cNvPr>
          <p:cNvSpPr txBox="1"/>
          <p:nvPr/>
        </p:nvSpPr>
        <p:spPr>
          <a:xfrm>
            <a:off x="5825295" y="998812"/>
            <a:ext cx="233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72338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LoginInterceptor.java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79DA386-2751-442E-82C1-08970C03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7" y="1604659"/>
            <a:ext cx="5424342" cy="30561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40950EF-69EC-4DCA-98CA-5A4FCFDD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73" y="1604659"/>
            <a:ext cx="6095462" cy="49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11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1723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258336" y="200025"/>
            <a:ext cx="5675327" cy="537071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172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자바기반 응용 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SW 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엔지니어링 웹</a:t>
            </a:r>
            <a:r>
              <a:rPr lang="en-US" altLang="ko-KR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1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앱 개발자 과정 팀프로젝트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4EF7F3-E7A0-4548-A8E0-857CF5FAD480}"/>
              </a:ext>
            </a:extLst>
          </p:cNvPr>
          <p:cNvSpPr txBox="1"/>
          <p:nvPr/>
        </p:nvSpPr>
        <p:spPr>
          <a:xfrm>
            <a:off x="3573587" y="2969498"/>
            <a:ext cx="576662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rgbClr val="172338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126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2105063" cy="645102"/>
            <a:chOff x="177014" y="135673"/>
            <a:chExt cx="2105063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시스템 구조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하루생각의 시스템 구조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29E9254-2669-4697-AFDB-8E5E14738B73}"/>
              </a:ext>
            </a:extLst>
          </p:cNvPr>
          <p:cNvSpPr/>
          <p:nvPr/>
        </p:nvSpPr>
        <p:spPr>
          <a:xfrm>
            <a:off x="4890261" y="983863"/>
            <a:ext cx="2197916" cy="411060"/>
          </a:xfrm>
          <a:prstGeom prst="rect">
            <a:avLst/>
          </a:prstGeom>
          <a:solidFill>
            <a:srgbClr val="1723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시스템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B1F6235-44EC-4607-9A8A-773BC2039DED}"/>
              </a:ext>
            </a:extLst>
          </p:cNvPr>
          <p:cNvSpPr/>
          <p:nvPr/>
        </p:nvSpPr>
        <p:spPr>
          <a:xfrm>
            <a:off x="4890261" y="1545811"/>
            <a:ext cx="2197916" cy="103184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 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CFF2215-6953-405D-8F6E-12605B85715D}"/>
              </a:ext>
            </a:extLst>
          </p:cNvPr>
          <p:cNvSpPr/>
          <p:nvPr/>
        </p:nvSpPr>
        <p:spPr>
          <a:xfrm>
            <a:off x="4890261" y="2816867"/>
            <a:ext cx="2197916" cy="2818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하루 생각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B72C31A-AE24-439A-8876-FEA7D940CD4B}"/>
              </a:ext>
            </a:extLst>
          </p:cNvPr>
          <p:cNvSpPr/>
          <p:nvPr/>
        </p:nvSpPr>
        <p:spPr>
          <a:xfrm>
            <a:off x="4890261" y="5786578"/>
            <a:ext cx="2197916" cy="8137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마이페이지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A3ED53E-5C85-44DF-B7A9-717CC3A2AB48}"/>
              </a:ext>
            </a:extLst>
          </p:cNvPr>
          <p:cNvGrpSpPr/>
          <p:nvPr/>
        </p:nvGrpSpPr>
        <p:grpSpPr>
          <a:xfrm>
            <a:off x="505602" y="3399614"/>
            <a:ext cx="892595" cy="1322132"/>
            <a:chOff x="1763951" y="1027011"/>
            <a:chExt cx="892595" cy="13221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4B17DED7-1DDF-406A-A304-D469D258B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694" y="1027011"/>
              <a:ext cx="853852" cy="97795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CFF9C96-FE21-4481-8990-CF163BE9D88E}"/>
                </a:ext>
              </a:extLst>
            </p:cNvPr>
            <p:cNvSpPr txBox="1"/>
            <p:nvPr/>
          </p:nvSpPr>
          <p:spPr>
            <a:xfrm>
              <a:off x="1763951" y="197981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사용자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E37FE9A8-58B3-46BF-B17C-ECFFA606553B}"/>
              </a:ext>
            </a:extLst>
          </p:cNvPr>
          <p:cNvGrpSpPr/>
          <p:nvPr/>
        </p:nvGrpSpPr>
        <p:grpSpPr>
          <a:xfrm>
            <a:off x="10647352" y="2890991"/>
            <a:ext cx="952801" cy="1322132"/>
            <a:chOff x="9036666" y="1027011"/>
            <a:chExt cx="952801" cy="13221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256DC545-6006-4D8D-BB3B-380C7F4B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667" y="1027011"/>
              <a:ext cx="952800" cy="9528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AF4F2F57-8301-423D-9C22-8D45E04DC589}"/>
                </a:ext>
              </a:extLst>
            </p:cNvPr>
            <p:cNvSpPr txBox="1"/>
            <p:nvPr/>
          </p:nvSpPr>
          <p:spPr>
            <a:xfrm>
              <a:off x="9036666" y="197981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관리자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86054C02-0713-4E0E-ABBA-75B628B3CCAC}"/>
              </a:ext>
            </a:extLst>
          </p:cNvPr>
          <p:cNvGrpSpPr/>
          <p:nvPr/>
        </p:nvGrpSpPr>
        <p:grpSpPr>
          <a:xfrm>
            <a:off x="7641909" y="1424173"/>
            <a:ext cx="2240903" cy="1275123"/>
            <a:chOff x="7708440" y="1560232"/>
            <a:chExt cx="2240903" cy="12751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xmlns="" id="{4E346991-C4A5-4443-A2FB-FFD404A1F1B8}"/>
                </a:ext>
              </a:extLst>
            </p:cNvPr>
            <p:cNvSpPr/>
            <p:nvPr/>
          </p:nvSpPr>
          <p:spPr>
            <a:xfrm>
              <a:off x="7708440" y="2021623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회원 등급 조정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483F4D33-5925-474D-BAFE-A3336B6A4CD3}"/>
                </a:ext>
              </a:extLst>
            </p:cNvPr>
            <p:cNvSpPr/>
            <p:nvPr/>
          </p:nvSpPr>
          <p:spPr>
            <a:xfrm>
              <a:off x="7708440" y="1560232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회원 조회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xmlns="" id="{B5EB0CEE-8DA4-4F35-A6C7-D2BC5BBEDD6A}"/>
                </a:ext>
              </a:extLst>
            </p:cNvPr>
            <p:cNvSpPr/>
            <p:nvPr/>
          </p:nvSpPr>
          <p:spPr>
            <a:xfrm>
              <a:off x="7708440" y="2483026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회원 차단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D3772B38-A60F-4404-A7B0-F5EF5E9A969A}"/>
              </a:ext>
            </a:extLst>
          </p:cNvPr>
          <p:cNvSpPr/>
          <p:nvPr/>
        </p:nvSpPr>
        <p:spPr>
          <a:xfrm>
            <a:off x="2091788" y="1885570"/>
            <a:ext cx="2240903" cy="35232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 가입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A123615D-4A0C-403E-B75F-B7D2AA6ACC7E}"/>
              </a:ext>
            </a:extLst>
          </p:cNvPr>
          <p:cNvGrpSpPr/>
          <p:nvPr/>
        </p:nvGrpSpPr>
        <p:grpSpPr>
          <a:xfrm>
            <a:off x="7641909" y="3241621"/>
            <a:ext cx="2240903" cy="1969192"/>
            <a:chOff x="7708440" y="3267412"/>
            <a:chExt cx="2240903" cy="196919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xmlns="" id="{3E44B9C9-DD35-4837-8B8A-7910EAB41592}"/>
                </a:ext>
              </a:extLst>
            </p:cNvPr>
            <p:cNvSpPr/>
            <p:nvPr/>
          </p:nvSpPr>
          <p:spPr>
            <a:xfrm>
              <a:off x="7708440" y="3267412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조회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xmlns="" id="{B57E0D23-8367-471F-9E5B-1E849D3E9EE4}"/>
                </a:ext>
              </a:extLst>
            </p:cNvPr>
            <p:cNvSpPr/>
            <p:nvPr/>
          </p:nvSpPr>
          <p:spPr>
            <a:xfrm>
              <a:off x="7708440" y="3806366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신고 접수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xmlns="" id="{3502B37F-5534-4573-AE80-76EDE83E24E9}"/>
                </a:ext>
              </a:extLst>
            </p:cNvPr>
            <p:cNvSpPr/>
            <p:nvPr/>
          </p:nvSpPr>
          <p:spPr>
            <a:xfrm>
              <a:off x="7708440" y="4345320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삭제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xmlns="" id="{1912E4DF-E088-4471-832D-0499F078CE1C}"/>
                </a:ext>
              </a:extLst>
            </p:cNvPr>
            <p:cNvSpPr/>
            <p:nvPr/>
          </p:nvSpPr>
          <p:spPr>
            <a:xfrm>
              <a:off x="7708440" y="4884275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글 조회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6CE33856-B525-49A9-A32A-647A155D4369}"/>
              </a:ext>
            </a:extLst>
          </p:cNvPr>
          <p:cNvGrpSpPr/>
          <p:nvPr/>
        </p:nvGrpSpPr>
        <p:grpSpPr>
          <a:xfrm>
            <a:off x="2091788" y="2972144"/>
            <a:ext cx="2240903" cy="2508147"/>
            <a:chOff x="2091788" y="3068472"/>
            <a:chExt cx="2240903" cy="250814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xmlns="" id="{9F3A2C90-CDEC-4993-910A-3BA8F87DDC49}"/>
                </a:ext>
              </a:extLst>
            </p:cNvPr>
            <p:cNvSpPr/>
            <p:nvPr/>
          </p:nvSpPr>
          <p:spPr>
            <a:xfrm>
              <a:off x="2091788" y="3068472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입력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E86A9F02-56F4-4DB7-8C62-7A358EBAD925}"/>
                </a:ext>
              </a:extLst>
            </p:cNvPr>
            <p:cNvSpPr/>
            <p:nvPr/>
          </p:nvSpPr>
          <p:spPr>
            <a:xfrm>
              <a:off x="2091788" y="3607426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추천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xmlns="" id="{4F71A810-371B-40A7-B383-3778D99E2125}"/>
                </a:ext>
              </a:extLst>
            </p:cNvPr>
            <p:cNvSpPr/>
            <p:nvPr/>
          </p:nvSpPr>
          <p:spPr>
            <a:xfrm>
              <a:off x="2091788" y="4146380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신고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D1F3E8E7-9715-43F8-915C-BBF4A97A4F65}"/>
                </a:ext>
              </a:extLst>
            </p:cNvPr>
            <p:cNvSpPr/>
            <p:nvPr/>
          </p:nvSpPr>
          <p:spPr>
            <a:xfrm>
              <a:off x="2091788" y="4685335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조회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xmlns="" id="{DEAC844A-0998-4C8E-8E85-AC0EE7E72F9C}"/>
                </a:ext>
              </a:extLst>
            </p:cNvPr>
            <p:cNvSpPr/>
            <p:nvPr/>
          </p:nvSpPr>
          <p:spPr>
            <a:xfrm>
              <a:off x="2091788" y="5224290"/>
              <a:ext cx="2240903" cy="352329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</a:rPr>
                <a:t>수정 및 삭제</a:t>
              </a: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303F5430-4925-457E-AAD6-B617D755291D}"/>
              </a:ext>
            </a:extLst>
          </p:cNvPr>
          <p:cNvSpPr/>
          <p:nvPr/>
        </p:nvSpPr>
        <p:spPr>
          <a:xfrm>
            <a:off x="2091788" y="5815878"/>
            <a:ext cx="2240903" cy="35232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회원정보 수정</a:t>
            </a:r>
          </a:p>
        </p:txBody>
      </p:sp>
      <p:sp>
        <p:nvSpPr>
          <p:cNvPr id="47" name="왼쪽 중괄호 46">
            <a:extLst>
              <a:ext uri="{FF2B5EF4-FFF2-40B4-BE49-F238E27FC236}">
                <a16:creationId xmlns:a16="http://schemas.microsoft.com/office/drawing/2014/main" xmlns="" id="{4275AAC5-956A-4BD3-8740-BB397211AD49}"/>
              </a:ext>
            </a:extLst>
          </p:cNvPr>
          <p:cNvSpPr/>
          <p:nvPr/>
        </p:nvSpPr>
        <p:spPr>
          <a:xfrm>
            <a:off x="1541138" y="1969578"/>
            <a:ext cx="271865" cy="4253218"/>
          </a:xfrm>
          <a:prstGeom prst="leftBrace">
            <a:avLst>
              <a:gd name="adj1" fmla="val 8333"/>
              <a:gd name="adj2" fmla="val 4842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왼쪽 중괄호 47">
            <a:extLst>
              <a:ext uri="{FF2B5EF4-FFF2-40B4-BE49-F238E27FC236}">
                <a16:creationId xmlns:a16="http://schemas.microsoft.com/office/drawing/2014/main" xmlns="" id="{113D4A50-EC29-4D56-AAFF-005EB7F49613}"/>
              </a:ext>
            </a:extLst>
          </p:cNvPr>
          <p:cNvSpPr/>
          <p:nvPr/>
        </p:nvSpPr>
        <p:spPr>
          <a:xfrm rot="10800000">
            <a:off x="10095883" y="1467341"/>
            <a:ext cx="271865" cy="3589385"/>
          </a:xfrm>
          <a:prstGeom prst="leftBrace">
            <a:avLst>
              <a:gd name="adj1" fmla="val 8333"/>
              <a:gd name="adj2" fmla="val 4842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535E81A6-36A7-4D16-8C3F-2A879FDA4C3B}"/>
              </a:ext>
            </a:extLst>
          </p:cNvPr>
          <p:cNvCxnSpPr>
            <a:stCxn id="25" idx="3"/>
            <a:endCxn id="8" idx="1"/>
          </p:cNvCxnSpPr>
          <p:nvPr/>
        </p:nvCxnSpPr>
        <p:spPr>
          <a:xfrm flipV="1">
            <a:off x="4332691" y="2061734"/>
            <a:ext cx="557570" cy="1"/>
          </a:xfrm>
          <a:prstGeom prst="line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729CAC94-0BE6-4379-BFE1-8994C7FD42AB}"/>
              </a:ext>
            </a:extLst>
          </p:cNvPr>
          <p:cNvGrpSpPr/>
          <p:nvPr/>
        </p:nvGrpSpPr>
        <p:grpSpPr>
          <a:xfrm>
            <a:off x="4332691" y="3175453"/>
            <a:ext cx="557570" cy="2120901"/>
            <a:chOff x="4332691" y="3261178"/>
            <a:chExt cx="557570" cy="2120901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xmlns="" id="{7CAC02AF-B8D2-47D9-937B-04D99C770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944" y="3261178"/>
              <a:ext cx="278785" cy="1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xmlns="" id="{E51184BB-A962-4149-90A0-E178C342A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944" y="3791403"/>
              <a:ext cx="278785" cy="1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636A7EC5-3E16-4E30-BFDC-ED7C32F6CF62}"/>
                </a:ext>
              </a:extLst>
            </p:cNvPr>
            <p:cNvCxnSpPr>
              <a:cxnSpLocks/>
              <a:stCxn id="28" idx="3"/>
              <a:endCxn id="11" idx="1"/>
            </p:cNvCxnSpPr>
            <p:nvPr/>
          </p:nvCxnSpPr>
          <p:spPr>
            <a:xfrm>
              <a:off x="4332691" y="4302417"/>
              <a:ext cx="557570" cy="0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xmlns="" id="{3AACB10B-4448-4357-9B44-B00A46639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944" y="4851853"/>
              <a:ext cx="278785" cy="1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C3795C0E-FF5F-4CB5-8846-52CF87933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6944" y="5382078"/>
              <a:ext cx="278785" cy="1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EB794F02-733F-40F2-8230-0C04D1ECAF69}"/>
                </a:ext>
              </a:extLst>
            </p:cNvPr>
            <p:cNvCxnSpPr>
              <a:cxnSpLocks/>
            </p:cNvCxnSpPr>
            <p:nvPr/>
          </p:nvCxnSpPr>
          <p:spPr>
            <a:xfrm>
              <a:off x="4615729" y="3261178"/>
              <a:ext cx="0" cy="2120900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79B5352A-2D78-4598-A759-70E7A218B09C}"/>
              </a:ext>
            </a:extLst>
          </p:cNvPr>
          <p:cNvCxnSpPr/>
          <p:nvPr/>
        </p:nvCxnSpPr>
        <p:spPr>
          <a:xfrm>
            <a:off x="4574752" y="6251457"/>
            <a:ext cx="315509" cy="4063"/>
          </a:xfrm>
          <a:prstGeom prst="line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ADF0E1E0-C78B-4CBA-8510-7612052EC810}"/>
              </a:ext>
            </a:extLst>
          </p:cNvPr>
          <p:cNvGrpSpPr/>
          <p:nvPr/>
        </p:nvGrpSpPr>
        <p:grpSpPr>
          <a:xfrm rot="10800000">
            <a:off x="7084338" y="3417785"/>
            <a:ext cx="557571" cy="1590676"/>
            <a:chOff x="4466915" y="3791403"/>
            <a:chExt cx="557571" cy="1590676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EC40A5F2-1AD7-40A1-9DF2-C0CB06A57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6915" y="3791403"/>
              <a:ext cx="278785" cy="1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8D70F46E-3AC1-4BE2-A3A0-EAAC381A1F9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466915" y="4311942"/>
              <a:ext cx="278786" cy="0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xmlns="" id="{983F50B3-DD73-458B-BE5E-586B7CF43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6915" y="4851853"/>
              <a:ext cx="278785" cy="1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3583D34C-8DFB-43F8-8FEC-30B484F9E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6915" y="5382078"/>
              <a:ext cx="278785" cy="1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0158C371-51AA-49F5-9DB7-1B53F35AFD1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45700" y="3791404"/>
              <a:ext cx="0" cy="1590674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CB9B79FA-6C73-48E2-83E3-B307BA39A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701" y="4563960"/>
              <a:ext cx="278785" cy="1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45EC38CF-1D95-419B-BB71-3DBCBEAE3DD0}"/>
              </a:ext>
            </a:extLst>
          </p:cNvPr>
          <p:cNvGrpSpPr/>
          <p:nvPr/>
        </p:nvGrpSpPr>
        <p:grpSpPr>
          <a:xfrm rot="10800000">
            <a:off x="7088177" y="1634133"/>
            <a:ext cx="558968" cy="877070"/>
            <a:chOff x="4466915" y="4505009"/>
            <a:chExt cx="558968" cy="877070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xmlns="" id="{BB7D37D2-A497-481F-BF16-4BB2F435CE1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466915" y="4505009"/>
              <a:ext cx="278786" cy="0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xmlns="" id="{3E12DC9E-AE26-4D2D-A8FE-184B29A8DA41}"/>
                </a:ext>
              </a:extLst>
            </p:cNvPr>
            <p:cNvCxnSpPr>
              <a:cxnSpLocks/>
              <a:stCxn id="21" idx="1"/>
              <a:endCxn id="8" idx="3"/>
            </p:cNvCxnSpPr>
            <p:nvPr/>
          </p:nvCxnSpPr>
          <p:spPr>
            <a:xfrm rot="10800000" flipH="1">
              <a:off x="4472151" y="4964003"/>
              <a:ext cx="553732" cy="5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xmlns="" id="{CDD3995A-D75D-4DD4-8EF9-F6AF97C8B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6915" y="5382078"/>
              <a:ext cx="278785" cy="1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28ABA15C-44AC-4F2B-A525-DB6895D8655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45700" y="4505009"/>
              <a:ext cx="0" cy="877069"/>
            </a:xfrm>
            <a:prstGeom prst="line">
              <a:avLst/>
            </a:prstGeom>
            <a:ln>
              <a:solidFill>
                <a:srgbClr val="41719C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6" name="사각형: 둥근 모서리 38">
            <a:extLst>
              <a:ext uri="{FF2B5EF4-FFF2-40B4-BE49-F238E27FC236}">
                <a16:creationId xmlns:a16="http://schemas.microsoft.com/office/drawing/2014/main" xmlns="" id="{303F5430-4925-457E-AAD6-B617D755291D}"/>
              </a:ext>
            </a:extLst>
          </p:cNvPr>
          <p:cNvSpPr/>
          <p:nvPr/>
        </p:nvSpPr>
        <p:spPr>
          <a:xfrm>
            <a:off x="2091788" y="6327629"/>
            <a:ext cx="2240903" cy="35232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회원 탈퇴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79B5352A-2D78-4598-A759-70E7A218B09C}"/>
              </a:ext>
            </a:extLst>
          </p:cNvPr>
          <p:cNvCxnSpPr/>
          <p:nvPr/>
        </p:nvCxnSpPr>
        <p:spPr>
          <a:xfrm>
            <a:off x="4332691" y="6003184"/>
            <a:ext cx="242061" cy="4063"/>
          </a:xfrm>
          <a:prstGeom prst="line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xmlns="" id="{79B5352A-2D78-4598-A759-70E7A218B09C}"/>
              </a:ext>
            </a:extLst>
          </p:cNvPr>
          <p:cNvCxnSpPr/>
          <p:nvPr/>
        </p:nvCxnSpPr>
        <p:spPr>
          <a:xfrm>
            <a:off x="4332691" y="6499730"/>
            <a:ext cx="242061" cy="4063"/>
          </a:xfrm>
          <a:prstGeom prst="line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79B5352A-2D78-4598-A759-70E7A218B09C}"/>
              </a:ext>
            </a:extLst>
          </p:cNvPr>
          <p:cNvCxnSpPr/>
          <p:nvPr/>
        </p:nvCxnSpPr>
        <p:spPr>
          <a:xfrm>
            <a:off x="4574752" y="6003184"/>
            <a:ext cx="0" cy="496546"/>
          </a:xfrm>
          <a:prstGeom prst="line">
            <a:avLst/>
          </a:prstGeom>
          <a:ln>
            <a:solidFill>
              <a:srgbClr val="41719C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3230372" cy="645102"/>
            <a:chOff x="177014" y="135673"/>
            <a:chExt cx="3230372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시스템 구조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3230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하루생각의 시스템 구조 </a:t>
              </a:r>
              <a:r>
                <a:rPr lang="en-US" altLang="ko-KR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사용자 기능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2E44A80-59D5-4ACC-8162-DD6BFC6E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43239"/>
            <a:ext cx="11220450" cy="581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45858" y="99730"/>
            <a:ext cx="3230372" cy="645102"/>
            <a:chOff x="177014" y="135673"/>
            <a:chExt cx="3230372" cy="645102"/>
          </a:xfrm>
        </p:grpSpPr>
        <p:sp>
          <p:nvSpPr>
            <p:cNvPr id="19" name="TextBox 18"/>
            <p:cNvSpPr txBox="1"/>
            <p:nvPr/>
          </p:nvSpPr>
          <p:spPr>
            <a:xfrm>
              <a:off x="177014" y="135673"/>
              <a:ext cx="15568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rgbClr val="383C4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시스템 구조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7014" y="472998"/>
              <a:ext cx="3230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하루생각의 시스템 구조 </a:t>
              </a:r>
              <a:r>
                <a:rPr lang="en-US" altLang="ko-KR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: </a:t>
              </a:r>
              <a:r>
                <a:rPr lang="ko-KR" altLang="en-US" sz="1400" dirty="0">
                  <a:solidFill>
                    <a:srgbClr val="172338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관리자 기능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E3338D4-4B8F-4A48-8A78-A7EC7A41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3" y="1205982"/>
            <a:ext cx="10844213" cy="50464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78B0BB3-1EC9-4774-AF8A-BC2B5565C83B}"/>
              </a:ext>
            </a:extLst>
          </p:cNvPr>
          <p:cNvSpPr/>
          <p:nvPr/>
        </p:nvSpPr>
        <p:spPr>
          <a:xfrm>
            <a:off x="9529894" y="5452844"/>
            <a:ext cx="1619075" cy="5201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298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5F33D87-057E-416A-896E-3DAF8CF3D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5987" y="200025"/>
            <a:ext cx="11790502" cy="6448426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258336" y="200025"/>
            <a:ext cx="5675327" cy="537071"/>
          </a:xfrm>
          <a:custGeom>
            <a:avLst/>
            <a:gdLst>
              <a:gd name="connsiteX0" fmla="*/ 1 w 1714501"/>
              <a:gd name="connsiteY0" fmla="*/ 0 h 319723"/>
              <a:gd name="connsiteX1" fmla="*/ 1714501 w 1714501"/>
              <a:gd name="connsiteY1" fmla="*/ 0 h 319723"/>
              <a:gd name="connsiteX2" fmla="*/ 1714501 w 1714501"/>
              <a:gd name="connsiteY2" fmla="*/ 174249 h 319723"/>
              <a:gd name="connsiteX3" fmla="*/ 1712577 w 1714501"/>
              <a:gd name="connsiteY3" fmla="*/ 174249 h 319723"/>
              <a:gd name="connsiteX4" fmla="*/ 1714500 w 1714501"/>
              <a:gd name="connsiteY4" fmla="*/ 183776 h 319723"/>
              <a:gd name="connsiteX5" fmla="*/ 1578553 w 1714501"/>
              <a:gd name="connsiteY5" fmla="*/ 319723 h 319723"/>
              <a:gd name="connsiteX6" fmla="*/ 135947 w 1714501"/>
              <a:gd name="connsiteY6" fmla="*/ 319723 h 319723"/>
              <a:gd name="connsiteX7" fmla="*/ 0 w 1714501"/>
              <a:gd name="connsiteY7" fmla="*/ 183776 h 319723"/>
              <a:gd name="connsiteX8" fmla="*/ 1924 w 1714501"/>
              <a:gd name="connsiteY8" fmla="*/ 174249 h 319723"/>
              <a:gd name="connsiteX9" fmla="*/ 1 w 1714501"/>
              <a:gd name="connsiteY9" fmla="*/ 174249 h 31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1" h="319723">
                <a:moveTo>
                  <a:pt x="1" y="0"/>
                </a:moveTo>
                <a:lnTo>
                  <a:pt x="1714501" y="0"/>
                </a:lnTo>
                <a:lnTo>
                  <a:pt x="1714501" y="174249"/>
                </a:lnTo>
                <a:lnTo>
                  <a:pt x="1712577" y="174249"/>
                </a:lnTo>
                <a:lnTo>
                  <a:pt x="1714500" y="183776"/>
                </a:lnTo>
                <a:cubicBezTo>
                  <a:pt x="1714500" y="258857"/>
                  <a:pt x="1653634" y="319723"/>
                  <a:pt x="1578553" y="319723"/>
                </a:cubicBezTo>
                <a:lnTo>
                  <a:pt x="135947" y="319723"/>
                </a:lnTo>
                <a:cubicBezTo>
                  <a:pt x="60866" y="319723"/>
                  <a:pt x="0" y="258857"/>
                  <a:pt x="0" y="183776"/>
                </a:cubicBezTo>
                <a:lnTo>
                  <a:pt x="1924" y="174249"/>
                </a:lnTo>
                <a:lnTo>
                  <a:pt x="1" y="1742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자바기반 응용 </a:t>
            </a:r>
            <a:r>
              <a:rPr lang="en-US" altLang="ko-KR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SW </a:t>
            </a:r>
            <a:r>
              <a:rPr lang="ko-KR" altLang="en-US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엔지니어링 웹</a:t>
            </a:r>
            <a:r>
              <a:rPr lang="en-US" altLang="ko-KR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z="1400" dirty="0">
                <a:solidFill>
                  <a:srgbClr val="172338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앱 개발자 과정 팀프로젝트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804BDD2-C1C4-4ABF-BC5B-EE36D0E32C3A}"/>
              </a:ext>
            </a:extLst>
          </p:cNvPr>
          <p:cNvSpPr txBox="1"/>
          <p:nvPr/>
        </p:nvSpPr>
        <p:spPr>
          <a:xfrm>
            <a:off x="4578598" y="2585798"/>
            <a:ext cx="3034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defRPr>
            </a:lvl1pPr>
          </a:lstStyle>
          <a:p>
            <a:r>
              <a:rPr lang="ko-KR" altLang="en-US" sz="6000" b="1" dirty="0">
                <a:solidFill>
                  <a:schemeClr val="bg1"/>
                </a:solidFill>
              </a:rPr>
              <a:t>이 성 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E76AD3E6-6682-4D90-B507-6ADD71CC9ACE}"/>
              </a:ext>
            </a:extLst>
          </p:cNvPr>
          <p:cNvGrpSpPr/>
          <p:nvPr/>
        </p:nvGrpSpPr>
        <p:grpSpPr>
          <a:xfrm>
            <a:off x="3927844" y="3771521"/>
            <a:ext cx="4336312" cy="1670109"/>
            <a:chOff x="3862273" y="3878412"/>
            <a:chExt cx="4336312" cy="1670109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EACBA4B-0A7E-4842-A711-80DEF2F2A643}"/>
                </a:ext>
              </a:extLst>
            </p:cNvPr>
            <p:cNvSpPr txBox="1"/>
            <p:nvPr/>
          </p:nvSpPr>
          <p:spPr>
            <a:xfrm>
              <a:off x="5364410" y="3917305"/>
              <a:ext cx="283417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000" dirty="0">
                  <a:solidFill>
                    <a:schemeClr val="bg1"/>
                  </a:solidFill>
                </a:rPr>
                <a:t>회원가입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</a:rPr>
                <a:t>로그인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ko-KR" altLang="en-US" sz="2000" dirty="0" err="1">
                  <a:solidFill>
                    <a:schemeClr val="bg1"/>
                  </a:solidFill>
                </a:rPr>
                <a:t>마이페이지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(</a:t>
              </a:r>
              <a:r>
                <a:rPr lang="ko-KR" altLang="en-US" sz="2000" dirty="0">
                  <a:solidFill>
                    <a:schemeClr val="bg1"/>
                  </a:solidFill>
                </a:rPr>
                <a:t>유저 </a:t>
              </a:r>
              <a:r>
                <a:rPr lang="en-US" altLang="ko-KR" sz="2000" dirty="0">
                  <a:solidFill>
                    <a:schemeClr val="bg1"/>
                  </a:solidFill>
                </a:rPr>
                <a:t>CRUD)</a:t>
              </a:r>
            </a:p>
            <a:p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E098902E-6E8E-4313-AF4A-52BD915CF832}"/>
                </a:ext>
              </a:extLst>
            </p:cNvPr>
            <p:cNvSpPr txBox="1"/>
            <p:nvPr/>
          </p:nvSpPr>
          <p:spPr>
            <a:xfrm>
              <a:off x="3862273" y="3878412"/>
              <a:ext cx="1214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defRPr>
              </a:lvl1pPr>
            </a:lstStyle>
            <a:p>
              <a:r>
                <a:rPr lang="ko-KR" altLang="en-US" sz="2000">
                  <a:solidFill>
                    <a:schemeClr val="bg1"/>
                  </a:solidFill>
                </a:rPr>
                <a:t>작업내역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993F5EB5-A318-4E1A-93B6-222FFA41C792}"/>
                </a:ext>
              </a:extLst>
            </p:cNvPr>
            <p:cNvCxnSpPr/>
            <p:nvPr/>
          </p:nvCxnSpPr>
          <p:spPr>
            <a:xfrm>
              <a:off x="5174456" y="3935819"/>
              <a:ext cx="0" cy="1343025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1330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894</Words>
  <Application>Microsoft Office PowerPoint</Application>
  <PresentationFormat>와이드스크린</PresentationFormat>
  <Paragraphs>276</Paragraphs>
  <Slides>51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KoPubWorld돋움체 Medium</vt:lpstr>
      <vt:lpstr>KoPubWorld돋움체_Pro Bold</vt:lpstr>
      <vt:lpstr>KoPubWorld돋움체_Pro Light</vt:lpstr>
      <vt:lpstr>KoPubWorld돋움체_Pro Medium</vt:lpstr>
      <vt:lpstr>Noto Sans CJK KR DemiLight</vt:lpstr>
      <vt:lpstr>맑은 고딕</vt:lpstr>
      <vt:lpstr>카페24 써라운드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정지나</dc:creator>
  <cp:lastModifiedBy>Microsoft 계정</cp:lastModifiedBy>
  <cp:revision>302</cp:revision>
  <dcterms:created xsi:type="dcterms:W3CDTF">2021-04-15T02:32:17Z</dcterms:created>
  <dcterms:modified xsi:type="dcterms:W3CDTF">2021-07-22T03:46:56Z</dcterms:modified>
</cp:coreProperties>
</file>